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09" r:id="rId3"/>
    <p:sldId id="310" r:id="rId4"/>
    <p:sldId id="304" r:id="rId5"/>
    <p:sldId id="311" r:id="rId6"/>
    <p:sldId id="307" r:id="rId7"/>
    <p:sldId id="306" r:id="rId8"/>
    <p:sldId id="308" r:id="rId9"/>
    <p:sldId id="313" r:id="rId10"/>
    <p:sldId id="314" r:id="rId11"/>
    <p:sldId id="319" r:id="rId12"/>
    <p:sldId id="320" r:id="rId13"/>
    <p:sldId id="327" r:id="rId14"/>
    <p:sldId id="321" r:id="rId15"/>
    <p:sldId id="324" r:id="rId16"/>
    <p:sldId id="325" r:id="rId17"/>
    <p:sldId id="323" r:id="rId18"/>
    <p:sldId id="322" r:id="rId19"/>
    <p:sldId id="315" r:id="rId20"/>
    <p:sldId id="317" r:id="rId21"/>
    <p:sldId id="318" r:id="rId22"/>
    <p:sldId id="316" r:id="rId23"/>
    <p:sldId id="31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90DE7-6D29-4C7A-9D2D-63B972CAF0C2}" v="18" dt="2022-03-05T03:09:20.5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64" autoAdjust="0"/>
    <p:restoredTop sz="83304" autoAdjust="0"/>
  </p:normalViewPr>
  <p:slideViewPr>
    <p:cSldViewPr snapToGrid="0">
      <p:cViewPr varScale="1">
        <p:scale>
          <a:sx n="110" d="100"/>
          <a:sy n="110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EED90DE7-6D29-4C7A-9D2D-63B972CAF0C2}"/>
    <pc:docChg chg="undo custSel addSld delSld modSld">
      <pc:chgData name="Weifeng Xu" userId="e7aed605-a3dd-4d5a-a692-a87037af107b" providerId="ADAL" clId="{EED90DE7-6D29-4C7A-9D2D-63B972CAF0C2}" dt="2022-03-14T21:33:35.468" v="828" actId="20577"/>
      <pc:docMkLst>
        <pc:docMk/>
      </pc:docMkLst>
      <pc:sldChg chg="modSp mod">
        <pc:chgData name="Weifeng Xu" userId="e7aed605-a3dd-4d5a-a692-a87037af107b" providerId="ADAL" clId="{EED90DE7-6D29-4C7A-9D2D-63B972CAF0C2}" dt="2022-03-14T21:33:35.468" v="828" actId="20577"/>
        <pc:sldMkLst>
          <pc:docMk/>
          <pc:sldMk cId="2003676083" sldId="312"/>
        </pc:sldMkLst>
        <pc:spChg chg="mod">
          <ac:chgData name="Weifeng Xu" userId="e7aed605-a3dd-4d5a-a692-a87037af107b" providerId="ADAL" clId="{EED90DE7-6D29-4C7A-9D2D-63B972CAF0C2}" dt="2022-03-14T21:33:35.468" v="828" actId="20577"/>
          <ac:spMkLst>
            <pc:docMk/>
            <pc:sldMk cId="2003676083" sldId="312"/>
            <ac:spMk id="3" creationId="{38C0F097-7109-4F29-88C2-FD56C88EE3A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3-05T03:03:13.025" v="771" actId="20577"/>
        <pc:sldMkLst>
          <pc:docMk/>
          <pc:sldMk cId="2287346867" sldId="313"/>
        </pc:sldMkLst>
        <pc:spChg chg="del mod ord">
          <ac:chgData name="Weifeng Xu" userId="e7aed605-a3dd-4d5a-a692-a87037af107b" providerId="ADAL" clId="{EED90DE7-6D29-4C7A-9D2D-63B972CAF0C2}" dt="2022-03-04T23:16:59.074" v="4" actId="700"/>
          <ac:spMkLst>
            <pc:docMk/>
            <pc:sldMk cId="2287346867" sldId="313"/>
            <ac:spMk id="2" creationId="{A2FAFA54-8244-4DCB-B030-56E3ADB10AB9}"/>
          </ac:spMkLst>
        </pc:spChg>
        <pc:spChg chg="add mod ord">
          <ac:chgData name="Weifeng Xu" userId="e7aed605-a3dd-4d5a-a692-a87037af107b" providerId="ADAL" clId="{EED90DE7-6D29-4C7A-9D2D-63B972CAF0C2}" dt="2022-03-05T03:02:28.577" v="745" actId="20577"/>
          <ac:spMkLst>
            <pc:docMk/>
            <pc:sldMk cId="2287346867" sldId="313"/>
            <ac:spMk id="3" creationId="{54E7D01D-361A-4E10-A910-E55BEA8878EE}"/>
          </ac:spMkLst>
        </pc:spChg>
        <pc:spChg chg="add mod ord">
          <ac:chgData name="Weifeng Xu" userId="e7aed605-a3dd-4d5a-a692-a87037af107b" providerId="ADAL" clId="{EED90DE7-6D29-4C7A-9D2D-63B972CAF0C2}" dt="2022-03-05T03:03:13.025" v="771" actId="20577"/>
          <ac:spMkLst>
            <pc:docMk/>
            <pc:sldMk cId="2287346867" sldId="313"/>
            <ac:spMk id="4" creationId="{596CFE43-7D90-4362-B9CE-876BC4717F9D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3-05T00:25:15.778" v="88" actId="1076"/>
        <pc:sldMkLst>
          <pc:docMk/>
          <pc:sldMk cId="3000983103" sldId="314"/>
        </pc:sldMkLst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2" creationId="{85CB0014-D691-41FA-9801-952B9E08EECB}"/>
          </ac:spMkLst>
        </pc:spChg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3" creationId="{F11FC9DB-0F77-41C2-AF8C-0341E679F638}"/>
          </ac:spMkLst>
        </pc:spChg>
        <pc:spChg chg="add mod">
          <ac:chgData name="Weifeng Xu" userId="e7aed605-a3dd-4d5a-a692-a87037af107b" providerId="ADAL" clId="{EED90DE7-6D29-4C7A-9D2D-63B972CAF0C2}" dt="2022-03-05T00:25:15.778" v="88" actId="1076"/>
          <ac:spMkLst>
            <pc:docMk/>
            <pc:sldMk cId="3000983103" sldId="314"/>
            <ac:spMk id="8" creationId="{CC9099EF-CF85-49C0-90DB-EC320EF8B782}"/>
          </ac:spMkLst>
        </pc:sp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5" creationId="{BA8F7CC6-D50F-490F-9383-8ADE3DFA0EA5}"/>
          </ac:picMkLst>
        </pc:pic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7" creationId="{B6792CE4-21CE-404C-B366-E6C4032782FB}"/>
          </ac:picMkLst>
        </pc:picChg>
      </pc:sldChg>
      <pc:sldChg chg="addSp new mod modNotesTx">
        <pc:chgData name="Weifeng Xu" userId="e7aed605-a3dd-4d5a-a692-a87037af107b" providerId="ADAL" clId="{EED90DE7-6D29-4C7A-9D2D-63B972CAF0C2}" dt="2022-03-05T00:14:29.978" v="51" actId="6549"/>
        <pc:sldMkLst>
          <pc:docMk/>
          <pc:sldMk cId="125846364" sldId="315"/>
        </pc:sldMkLst>
        <pc:picChg chg="add">
          <ac:chgData name="Weifeng Xu" userId="e7aed605-a3dd-4d5a-a692-a87037af107b" providerId="ADAL" clId="{EED90DE7-6D29-4C7A-9D2D-63B972CAF0C2}" dt="2022-03-05T00:14:20.153" v="49" actId="22"/>
          <ac:picMkLst>
            <pc:docMk/>
            <pc:sldMk cId="125846364" sldId="315"/>
            <ac:picMk id="3" creationId="{C8C619B0-9079-4650-9006-31C5CE676358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0:38:48.808" v="233" actId="20577"/>
        <pc:sldMkLst>
          <pc:docMk/>
          <pc:sldMk cId="1763997466" sldId="316"/>
        </pc:sldMkLst>
        <pc:spChg chg="add mod">
          <ac:chgData name="Weifeng Xu" userId="e7aed605-a3dd-4d5a-a692-a87037af107b" providerId="ADAL" clId="{EED90DE7-6D29-4C7A-9D2D-63B972CAF0C2}" dt="2022-03-05T00:38:48.808" v="233" actId="20577"/>
          <ac:spMkLst>
            <pc:docMk/>
            <pc:sldMk cId="1763997466" sldId="316"/>
            <ac:spMk id="6" creationId="{6109CDEB-DE82-4701-A565-AEF2747C849E}"/>
          </ac:spMkLst>
        </pc:spChg>
        <pc:picChg chg="add del mod">
          <ac:chgData name="Weifeng Xu" userId="e7aed605-a3dd-4d5a-a692-a87037af107b" providerId="ADAL" clId="{EED90DE7-6D29-4C7A-9D2D-63B972CAF0C2}" dt="2022-03-05T00:22:42.541" v="57" actId="21"/>
          <ac:picMkLst>
            <pc:docMk/>
            <pc:sldMk cId="1763997466" sldId="316"/>
            <ac:picMk id="3" creationId="{A0B6E441-1D7A-4071-BA93-74131E897971}"/>
          </ac:picMkLst>
        </pc:picChg>
        <pc:picChg chg="add mod">
          <ac:chgData name="Weifeng Xu" userId="e7aed605-a3dd-4d5a-a692-a87037af107b" providerId="ADAL" clId="{EED90DE7-6D29-4C7A-9D2D-63B972CAF0C2}" dt="2022-03-05T00:37:43.798" v="195" actId="1076"/>
          <ac:picMkLst>
            <pc:docMk/>
            <pc:sldMk cId="1763997466" sldId="316"/>
            <ac:picMk id="5" creationId="{524ECE67-F190-40BE-A7D9-4927E17B25A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26:09.258" v="125" actId="1076"/>
        <pc:sldMkLst>
          <pc:docMk/>
          <pc:sldMk cId="2381815187" sldId="317"/>
        </pc:sldMkLst>
        <pc:spChg chg="add mod">
          <ac:chgData name="Weifeng Xu" userId="e7aed605-a3dd-4d5a-a692-a87037af107b" providerId="ADAL" clId="{EED90DE7-6D29-4C7A-9D2D-63B972CAF0C2}" dt="2022-03-05T00:25:41.117" v="102" actId="20577"/>
          <ac:spMkLst>
            <pc:docMk/>
            <pc:sldMk cId="2381815187" sldId="317"/>
            <ac:spMk id="5" creationId="{9E55AAF9-CC7D-46D7-B586-BE4C189C0A85}"/>
          </ac:spMkLst>
        </pc:spChg>
        <pc:spChg chg="add mod">
          <ac:chgData name="Weifeng Xu" userId="e7aed605-a3dd-4d5a-a692-a87037af107b" providerId="ADAL" clId="{EED90DE7-6D29-4C7A-9D2D-63B972CAF0C2}" dt="2022-03-05T00:26:09.258" v="125" actId="1076"/>
          <ac:spMkLst>
            <pc:docMk/>
            <pc:sldMk cId="2381815187" sldId="317"/>
            <ac:spMk id="6" creationId="{5D5C5061-E383-4F22-88B0-733481174BB8}"/>
          </ac:spMkLst>
        </pc:spChg>
        <pc:picChg chg="add mod">
          <ac:chgData name="Weifeng Xu" userId="e7aed605-a3dd-4d5a-a692-a87037af107b" providerId="ADAL" clId="{EED90DE7-6D29-4C7A-9D2D-63B972CAF0C2}" dt="2022-03-05T00:22:51.455" v="60" actId="1076"/>
          <ac:picMkLst>
            <pc:docMk/>
            <pc:sldMk cId="2381815187" sldId="317"/>
            <ac:picMk id="3" creationId="{7FC525D1-DDC8-4391-BE00-7DE62BA68611}"/>
          </ac:picMkLst>
        </pc:picChg>
        <pc:picChg chg="add mod">
          <ac:chgData name="Weifeng Xu" userId="e7aed605-a3dd-4d5a-a692-a87037af107b" providerId="ADAL" clId="{EED90DE7-6D29-4C7A-9D2D-63B972CAF0C2}" dt="2022-03-05T00:26:09.258" v="125" actId="1076"/>
          <ac:picMkLst>
            <pc:docMk/>
            <pc:sldMk cId="2381815187" sldId="317"/>
            <ac:picMk id="4" creationId="{FD18E83C-2A6C-4713-9B6A-32391EF33A5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38:32.609" v="199" actId="20577"/>
        <pc:sldMkLst>
          <pc:docMk/>
          <pc:sldMk cId="2188277055" sldId="318"/>
        </pc:sldMkLst>
        <pc:spChg chg="add mod">
          <ac:chgData name="Weifeng Xu" userId="e7aed605-a3dd-4d5a-a692-a87037af107b" providerId="ADAL" clId="{EED90DE7-6D29-4C7A-9D2D-63B972CAF0C2}" dt="2022-03-05T00:38:32.609" v="199" actId="20577"/>
          <ac:spMkLst>
            <pc:docMk/>
            <pc:sldMk cId="2188277055" sldId="318"/>
            <ac:spMk id="4" creationId="{F92AE4BC-A035-4AC8-AD72-EAE6BE2AC761}"/>
          </ac:spMkLst>
        </pc:spChg>
        <pc:spChg chg="add mod">
          <ac:chgData name="Weifeng Xu" userId="e7aed605-a3dd-4d5a-a692-a87037af107b" providerId="ADAL" clId="{EED90DE7-6D29-4C7A-9D2D-63B972CAF0C2}" dt="2022-03-05T00:36:30.587" v="192" actId="20577"/>
          <ac:spMkLst>
            <pc:docMk/>
            <pc:sldMk cId="2188277055" sldId="318"/>
            <ac:spMk id="5" creationId="{804E5D52-0C7B-4D1F-9BF2-DAF748163D0C}"/>
          </ac:spMkLst>
        </pc:spChg>
        <pc:picChg chg="add mod">
          <ac:chgData name="Weifeng Xu" userId="e7aed605-a3dd-4d5a-a692-a87037af107b" providerId="ADAL" clId="{EED90DE7-6D29-4C7A-9D2D-63B972CAF0C2}" dt="2022-03-05T00:26:54.742" v="145" actId="1076"/>
          <ac:picMkLst>
            <pc:docMk/>
            <pc:sldMk cId="2188277055" sldId="318"/>
            <ac:picMk id="3" creationId="{78293576-E692-495A-BD4C-8A0003C07B4F}"/>
          </ac:picMkLst>
        </pc:picChg>
      </pc:sldChg>
      <pc:sldChg chg="addSp modSp new mod">
        <pc:chgData name="Weifeng Xu" userId="e7aed605-a3dd-4d5a-a692-a87037af107b" providerId="ADAL" clId="{EED90DE7-6D29-4C7A-9D2D-63B972CAF0C2}" dt="2022-03-05T03:10:25.986" v="818" actId="6549"/>
        <pc:sldMkLst>
          <pc:docMk/>
          <pc:sldMk cId="1240930998" sldId="319"/>
        </pc:sldMkLst>
        <pc:spChg chg="add mod">
          <ac:chgData name="Weifeng Xu" userId="e7aed605-a3dd-4d5a-a692-a87037af107b" providerId="ADAL" clId="{EED90DE7-6D29-4C7A-9D2D-63B972CAF0C2}" dt="2022-03-05T00:46:32.789" v="257" actId="1076"/>
          <ac:spMkLst>
            <pc:docMk/>
            <pc:sldMk cId="1240930998" sldId="319"/>
            <ac:spMk id="5" creationId="{01EF40C5-D96A-4B81-8ED3-3F4425189137}"/>
          </ac:spMkLst>
        </pc:spChg>
        <pc:spChg chg="add mod">
          <ac:chgData name="Weifeng Xu" userId="e7aed605-a3dd-4d5a-a692-a87037af107b" providerId="ADAL" clId="{EED90DE7-6D29-4C7A-9D2D-63B972CAF0C2}" dt="2022-03-05T03:10:25.986" v="818" actId="6549"/>
          <ac:spMkLst>
            <pc:docMk/>
            <pc:sldMk cId="1240930998" sldId="319"/>
            <ac:spMk id="9" creationId="{B72D23D1-A4D2-4642-8D55-2BFC6315356B}"/>
          </ac:spMkLst>
        </pc:spChg>
        <pc:picChg chg="add mod modCrop">
          <ac:chgData name="Weifeng Xu" userId="e7aed605-a3dd-4d5a-a692-a87037af107b" providerId="ADAL" clId="{EED90DE7-6D29-4C7A-9D2D-63B972CAF0C2}" dt="2022-03-05T00:46:28.812" v="256" actId="1076"/>
          <ac:picMkLst>
            <pc:docMk/>
            <pc:sldMk cId="1240930998" sldId="319"/>
            <ac:picMk id="3" creationId="{9BB405C7-44B9-4D4A-AE50-53D08AF12BF2}"/>
          </ac:picMkLst>
        </pc:picChg>
        <pc:picChg chg="add mod">
          <ac:chgData name="Weifeng Xu" userId="e7aed605-a3dd-4d5a-a692-a87037af107b" providerId="ADAL" clId="{EED90DE7-6D29-4C7A-9D2D-63B972CAF0C2}" dt="2022-03-05T00:46:39.906" v="260" actId="1076"/>
          <ac:picMkLst>
            <pc:docMk/>
            <pc:sldMk cId="1240930998" sldId="319"/>
            <ac:picMk id="7" creationId="{754A51E5-5699-417E-B0A9-2DD1B6735CA5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20.883" v="817" actId="6549"/>
        <pc:sldMkLst>
          <pc:docMk/>
          <pc:sldMk cId="2541891351" sldId="320"/>
        </pc:sldMkLst>
        <pc:spChg chg="add mod">
          <ac:chgData name="Weifeng Xu" userId="e7aed605-a3dd-4d5a-a692-a87037af107b" providerId="ADAL" clId="{EED90DE7-6D29-4C7A-9D2D-63B972CAF0C2}" dt="2022-03-05T03:10:20.883" v="817" actId="6549"/>
          <ac:spMkLst>
            <pc:docMk/>
            <pc:sldMk cId="2541891351" sldId="320"/>
            <ac:spMk id="5" creationId="{552CA392-C5E1-4D96-83B6-B6EC45A8D6DD}"/>
          </ac:spMkLst>
        </pc:spChg>
        <pc:spChg chg="add mod">
          <ac:chgData name="Weifeng Xu" userId="e7aed605-a3dd-4d5a-a692-a87037af107b" providerId="ADAL" clId="{EED90DE7-6D29-4C7A-9D2D-63B972CAF0C2}" dt="2022-03-05T01:28:59.886" v="286" actId="207"/>
          <ac:spMkLst>
            <pc:docMk/>
            <pc:sldMk cId="2541891351" sldId="320"/>
            <ac:spMk id="8" creationId="{48655E06-23CF-4633-8249-4CC45A1DCF04}"/>
          </ac:spMkLst>
        </pc:spChg>
        <pc:spChg chg="add del mod">
          <ac:chgData name="Weifeng Xu" userId="e7aed605-a3dd-4d5a-a692-a87037af107b" providerId="ADAL" clId="{EED90DE7-6D29-4C7A-9D2D-63B972CAF0C2}" dt="2022-03-05T01:28:35.886" v="281"/>
          <ac:spMkLst>
            <pc:docMk/>
            <pc:sldMk cId="2541891351" sldId="320"/>
            <ac:spMk id="9" creationId="{F84C9E97-0AD6-4F1C-A87A-2CA187CABF6E}"/>
          </ac:spMkLst>
        </pc:spChg>
        <pc:picChg chg="add mod modCrop">
          <ac:chgData name="Weifeng Xu" userId="e7aed605-a3dd-4d5a-a692-a87037af107b" providerId="ADAL" clId="{EED90DE7-6D29-4C7A-9D2D-63B972CAF0C2}" dt="2022-03-05T01:28:05.546" v="277" actId="732"/>
          <ac:picMkLst>
            <pc:docMk/>
            <pc:sldMk cId="2541891351" sldId="320"/>
            <ac:picMk id="3" creationId="{550CF067-C8C5-465D-A40A-32E693B231E7}"/>
          </ac:picMkLst>
        </pc:picChg>
        <pc:picChg chg="add mod">
          <ac:chgData name="Weifeng Xu" userId="e7aed605-a3dd-4d5a-a692-a87037af107b" providerId="ADAL" clId="{EED90DE7-6D29-4C7A-9D2D-63B972CAF0C2}" dt="2022-03-05T01:27:55.696" v="276" actId="1076"/>
          <ac:picMkLst>
            <pc:docMk/>
            <pc:sldMk cId="2541891351" sldId="320"/>
            <ac:picMk id="7" creationId="{A9D70DEF-95D0-4E92-8C7A-B00CE2A7D11D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14.081" v="816" actId="6549"/>
        <pc:sldMkLst>
          <pc:docMk/>
          <pc:sldMk cId="3548938981" sldId="321"/>
        </pc:sldMkLst>
        <pc:spChg chg="add mod">
          <ac:chgData name="Weifeng Xu" userId="e7aed605-a3dd-4d5a-a692-a87037af107b" providerId="ADAL" clId="{EED90DE7-6D29-4C7A-9D2D-63B972CAF0C2}" dt="2022-03-05T03:10:11.995" v="815" actId="6549"/>
          <ac:spMkLst>
            <pc:docMk/>
            <pc:sldMk cId="3548938981" sldId="321"/>
            <ac:spMk id="4" creationId="{4C0D9066-4FC2-4BC3-B779-7FA794B1EB65}"/>
          </ac:spMkLst>
        </pc:spChg>
        <pc:spChg chg="add mod">
          <ac:chgData name="Weifeng Xu" userId="e7aed605-a3dd-4d5a-a692-a87037af107b" providerId="ADAL" clId="{EED90DE7-6D29-4C7A-9D2D-63B972CAF0C2}" dt="2022-03-05T03:10:14.081" v="816" actId="6549"/>
          <ac:spMkLst>
            <pc:docMk/>
            <pc:sldMk cId="3548938981" sldId="321"/>
            <ac:spMk id="8" creationId="{DD7757F2-A5EF-4E0A-9618-C964613B2D91}"/>
          </ac:spMkLst>
        </pc:spChg>
        <pc:spChg chg="add del mod">
          <ac:chgData name="Weifeng Xu" userId="e7aed605-a3dd-4d5a-a692-a87037af107b" providerId="ADAL" clId="{EED90DE7-6D29-4C7A-9D2D-63B972CAF0C2}" dt="2022-03-05T01:53:11.320" v="445" actId="478"/>
          <ac:spMkLst>
            <pc:docMk/>
            <pc:sldMk cId="3548938981" sldId="321"/>
            <ac:spMk id="9" creationId="{48A92085-5067-4E3B-A693-849B064DA829}"/>
          </ac:spMkLst>
        </pc:spChg>
        <pc:picChg chg="add mod">
          <ac:chgData name="Weifeng Xu" userId="e7aed605-a3dd-4d5a-a692-a87037af107b" providerId="ADAL" clId="{EED90DE7-6D29-4C7A-9D2D-63B972CAF0C2}" dt="2022-03-05T01:42:40.533" v="358" actId="1076"/>
          <ac:picMkLst>
            <pc:docMk/>
            <pc:sldMk cId="3548938981" sldId="321"/>
            <ac:picMk id="3" creationId="{11BF7377-6ABA-4A0F-BC26-9790FE1EAC46}"/>
          </ac:picMkLst>
        </pc:picChg>
        <pc:picChg chg="add del mod">
          <ac:chgData name="Weifeng Xu" userId="e7aed605-a3dd-4d5a-a692-a87037af107b" providerId="ADAL" clId="{EED90DE7-6D29-4C7A-9D2D-63B972CAF0C2}" dt="2022-03-05T01:53:58.047" v="447" actId="478"/>
          <ac:picMkLst>
            <pc:docMk/>
            <pc:sldMk cId="3548938981" sldId="321"/>
            <ac:picMk id="6" creationId="{5D4E95D5-7B9F-4AA9-B6A2-C5CE89F13DF7}"/>
          </ac:picMkLst>
        </pc:picChg>
        <pc:picChg chg="add del mod">
          <ac:chgData name="Weifeng Xu" userId="e7aed605-a3dd-4d5a-a692-a87037af107b" providerId="ADAL" clId="{EED90DE7-6D29-4C7A-9D2D-63B972CAF0C2}" dt="2022-03-05T01:54:21.409" v="457" actId="22"/>
          <ac:picMkLst>
            <pc:docMk/>
            <pc:sldMk cId="3548938981" sldId="321"/>
            <ac:picMk id="11" creationId="{3F596D9A-8A18-46D5-BB7A-DC5B3BDFDC16}"/>
          </ac:picMkLst>
        </pc:picChg>
        <pc:picChg chg="add mod">
          <ac:chgData name="Weifeng Xu" userId="e7aed605-a3dd-4d5a-a692-a87037af107b" providerId="ADAL" clId="{EED90DE7-6D29-4C7A-9D2D-63B972CAF0C2}" dt="2022-03-05T01:56:00.915" v="459" actId="1076"/>
          <ac:picMkLst>
            <pc:docMk/>
            <pc:sldMk cId="3548938981" sldId="321"/>
            <ac:picMk id="15" creationId="{FEAA7A4B-4851-4C80-8868-6F2BD51E9B88}"/>
          </ac:picMkLst>
        </pc:picChg>
        <pc:cxnChg chg="add del mod">
          <ac:chgData name="Weifeng Xu" userId="e7aed605-a3dd-4d5a-a692-a87037af107b" providerId="ADAL" clId="{EED90DE7-6D29-4C7A-9D2D-63B972CAF0C2}" dt="2022-03-05T01:54:20.392" v="455" actId="11529"/>
          <ac:cxnSpMkLst>
            <pc:docMk/>
            <pc:sldMk cId="3548938981" sldId="321"/>
            <ac:cxnSpMk id="13" creationId="{64AF9D41-5980-44C2-9E88-C455A3DFD6CF}"/>
          </ac:cxnSpMkLst>
        </pc:cxnChg>
      </pc:sldChg>
      <pc:sldChg chg="addSp modSp new mod modClrScheme chgLayout">
        <pc:chgData name="Weifeng Xu" userId="e7aed605-a3dd-4d5a-a692-a87037af107b" providerId="ADAL" clId="{EED90DE7-6D29-4C7A-9D2D-63B972CAF0C2}" dt="2022-03-05T01:46:50.703" v="415" actId="20577"/>
        <pc:sldMkLst>
          <pc:docMk/>
          <pc:sldMk cId="3102221820" sldId="322"/>
        </pc:sldMkLst>
        <pc:spChg chg="add mod">
          <ac:chgData name="Weifeng Xu" userId="e7aed605-a3dd-4d5a-a692-a87037af107b" providerId="ADAL" clId="{EED90DE7-6D29-4C7A-9D2D-63B972CAF0C2}" dt="2022-03-05T01:46:50.703" v="415" actId="20577"/>
          <ac:spMkLst>
            <pc:docMk/>
            <pc:sldMk cId="3102221820" sldId="322"/>
            <ac:spMk id="2" creationId="{E67CC78D-0597-49CF-AFF5-0CE633832E0F}"/>
          </ac:spMkLst>
        </pc:spChg>
        <pc:spChg chg="add mod">
          <ac:chgData name="Weifeng Xu" userId="e7aed605-a3dd-4d5a-a692-a87037af107b" providerId="ADAL" clId="{EED90DE7-6D29-4C7A-9D2D-63B972CAF0C2}" dt="2022-03-05T01:46:06.375" v="368" actId="700"/>
          <ac:spMkLst>
            <pc:docMk/>
            <pc:sldMk cId="3102221820" sldId="322"/>
            <ac:spMk id="3" creationId="{D9C8E34B-BBBB-4F44-A78F-DEF9A129A1CA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2-03-05T03:01:49.161" v="733" actId="20577"/>
        <pc:sldMkLst>
          <pc:docMk/>
          <pc:sldMk cId="3959149998" sldId="323"/>
        </pc:sldMkLst>
        <pc:spChg chg="add del mod">
          <ac:chgData name="Weifeng Xu" userId="e7aed605-a3dd-4d5a-a692-a87037af107b" providerId="ADAL" clId="{EED90DE7-6D29-4C7A-9D2D-63B972CAF0C2}" dt="2022-03-05T02:44:22.412" v="626" actId="478"/>
          <ac:spMkLst>
            <pc:docMk/>
            <pc:sldMk cId="3959149998" sldId="323"/>
            <ac:spMk id="4" creationId="{631882FF-EAF4-4DE3-BBA2-62E6A1C3276A}"/>
          </ac:spMkLst>
        </pc:spChg>
        <pc:spChg chg="add del mod ord">
          <ac:chgData name="Weifeng Xu" userId="e7aed605-a3dd-4d5a-a692-a87037af107b" providerId="ADAL" clId="{EED90DE7-6D29-4C7A-9D2D-63B972CAF0C2}" dt="2022-03-05T02:43:00.436" v="579" actId="700"/>
          <ac:spMkLst>
            <pc:docMk/>
            <pc:sldMk cId="3959149998" sldId="323"/>
            <ac:spMk id="5" creationId="{06E239B6-E46C-4A7C-A379-7A186B1BC0A9}"/>
          </ac:spMkLst>
        </pc:spChg>
        <pc:spChg chg="add mod ord">
          <ac:chgData name="Weifeng Xu" userId="e7aed605-a3dd-4d5a-a692-a87037af107b" providerId="ADAL" clId="{EED90DE7-6D29-4C7A-9D2D-63B972CAF0C2}" dt="2022-03-05T03:01:49.161" v="733" actId="20577"/>
          <ac:spMkLst>
            <pc:docMk/>
            <pc:sldMk cId="3959149998" sldId="323"/>
            <ac:spMk id="6" creationId="{9D41179B-A5B8-4A8B-82E6-634D7C55E9B6}"/>
          </ac:spMkLst>
        </pc:spChg>
        <pc:picChg chg="add mod">
          <ac:chgData name="Weifeng Xu" userId="e7aed605-a3dd-4d5a-a692-a87037af107b" providerId="ADAL" clId="{EED90DE7-6D29-4C7A-9D2D-63B972CAF0C2}" dt="2022-03-05T02:43:20.599" v="584" actId="1076"/>
          <ac:picMkLst>
            <pc:docMk/>
            <pc:sldMk cId="3959149998" sldId="323"/>
            <ac:picMk id="3" creationId="{C49734BB-268E-407D-A4BB-88478C057BB2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01.002" v="813" actId="6549"/>
        <pc:sldMkLst>
          <pc:docMk/>
          <pc:sldMk cId="1547861225" sldId="324"/>
        </pc:sldMkLst>
        <pc:spChg chg="add mod">
          <ac:chgData name="Weifeng Xu" userId="e7aed605-a3dd-4d5a-a692-a87037af107b" providerId="ADAL" clId="{EED90DE7-6D29-4C7A-9D2D-63B972CAF0C2}" dt="2022-03-05T03:09:59.139" v="812" actId="6549"/>
          <ac:spMkLst>
            <pc:docMk/>
            <pc:sldMk cId="1547861225" sldId="324"/>
            <ac:spMk id="3" creationId="{12BA1C1A-FC36-4A96-A17A-09903B431F90}"/>
          </ac:spMkLst>
        </pc:spChg>
        <pc:spChg chg="add mod">
          <ac:chgData name="Weifeng Xu" userId="e7aed605-a3dd-4d5a-a692-a87037af107b" providerId="ADAL" clId="{EED90DE7-6D29-4C7A-9D2D-63B972CAF0C2}" dt="2022-03-05T03:10:01.002" v="813" actId="6549"/>
          <ac:spMkLst>
            <pc:docMk/>
            <pc:sldMk cId="1547861225" sldId="324"/>
            <ac:spMk id="9" creationId="{3BDB6D1B-BEA0-4DCE-B116-25578DE5409A}"/>
          </ac:spMkLst>
        </pc:spChg>
        <pc:picChg chg="add mod">
          <ac:chgData name="Weifeng Xu" userId="e7aed605-a3dd-4d5a-a692-a87037af107b" providerId="ADAL" clId="{EED90DE7-6D29-4C7A-9D2D-63B972CAF0C2}" dt="2022-03-05T02:55:15.189" v="634" actId="1076"/>
          <ac:picMkLst>
            <pc:docMk/>
            <pc:sldMk cId="1547861225" sldId="324"/>
            <ac:picMk id="5" creationId="{1EEA714D-5E26-4360-A373-0417243CAC45}"/>
          </ac:picMkLst>
        </pc:picChg>
        <pc:picChg chg="add del mod">
          <ac:chgData name="Weifeng Xu" userId="e7aed605-a3dd-4d5a-a692-a87037af107b" providerId="ADAL" clId="{EED90DE7-6D29-4C7A-9D2D-63B972CAF0C2}" dt="2022-03-05T02:28:35.580" v="576" actId="478"/>
          <ac:picMkLst>
            <pc:docMk/>
            <pc:sldMk cId="1547861225" sldId="324"/>
            <ac:picMk id="7" creationId="{39D2EDE5-240E-4445-A612-FA7229142DF4}"/>
          </ac:picMkLst>
        </pc:picChg>
        <pc:picChg chg="add del mod">
          <ac:chgData name="Weifeng Xu" userId="e7aed605-a3dd-4d5a-a692-a87037af107b" providerId="ADAL" clId="{EED90DE7-6D29-4C7A-9D2D-63B972CAF0C2}" dt="2022-03-05T02:54:52.249" v="630" actId="478"/>
          <ac:picMkLst>
            <pc:docMk/>
            <pc:sldMk cId="1547861225" sldId="324"/>
            <ac:picMk id="11" creationId="{154778E4-6265-42AE-838F-711513DF0AC1}"/>
          </ac:picMkLst>
        </pc:picChg>
        <pc:picChg chg="add mod">
          <ac:chgData name="Weifeng Xu" userId="e7aed605-a3dd-4d5a-a692-a87037af107b" providerId="ADAL" clId="{EED90DE7-6D29-4C7A-9D2D-63B972CAF0C2}" dt="2022-03-05T02:55:08.380" v="632" actId="1076"/>
          <ac:picMkLst>
            <pc:docMk/>
            <pc:sldMk cId="1547861225" sldId="324"/>
            <ac:picMk id="13" creationId="{A0A14824-2101-4F78-BE3B-7948DCA8D6AE}"/>
          </ac:picMkLst>
        </pc:picChg>
      </pc:sldChg>
      <pc:sldChg chg="addSp modSp new mod modNotesTx">
        <pc:chgData name="Weifeng Xu" userId="e7aed605-a3dd-4d5a-a692-a87037af107b" providerId="ADAL" clId="{EED90DE7-6D29-4C7A-9D2D-63B972CAF0C2}" dt="2022-03-05T03:10:05.754" v="814" actId="6549"/>
        <pc:sldMkLst>
          <pc:docMk/>
          <pc:sldMk cId="2109313402" sldId="325"/>
        </pc:sldMkLst>
        <pc:spChg chg="add mod">
          <ac:chgData name="Weifeng Xu" userId="e7aed605-a3dd-4d5a-a692-a87037af107b" providerId="ADAL" clId="{EED90DE7-6D29-4C7A-9D2D-63B972CAF0C2}" dt="2022-03-05T03:10:05.754" v="814" actId="6549"/>
          <ac:spMkLst>
            <pc:docMk/>
            <pc:sldMk cId="2109313402" sldId="325"/>
            <ac:spMk id="4" creationId="{8FFDA8C0-4ACF-4535-ADE3-D3D74F51B5AE}"/>
          </ac:spMkLst>
        </pc:spChg>
        <pc:spChg chg="add mod">
          <ac:chgData name="Weifeng Xu" userId="e7aed605-a3dd-4d5a-a692-a87037af107b" providerId="ADAL" clId="{EED90DE7-6D29-4C7A-9D2D-63B972CAF0C2}" dt="2022-03-05T02:57:08.406" v="682" actId="1076"/>
          <ac:spMkLst>
            <pc:docMk/>
            <pc:sldMk cId="2109313402" sldId="325"/>
            <ac:spMk id="5" creationId="{34DC0F1B-70F5-43B7-B1BE-ACEDED61D42B}"/>
          </ac:spMkLst>
        </pc:spChg>
        <pc:spChg chg="add mod">
          <ac:chgData name="Weifeng Xu" userId="e7aed605-a3dd-4d5a-a692-a87037af107b" providerId="ADAL" clId="{EED90DE7-6D29-4C7A-9D2D-63B972CAF0C2}" dt="2022-03-05T02:59:02.112" v="685" actId="1076"/>
          <ac:spMkLst>
            <pc:docMk/>
            <pc:sldMk cId="2109313402" sldId="325"/>
            <ac:spMk id="7" creationId="{003F248E-FD95-4A8E-A441-EAFAC3DF36CD}"/>
          </ac:spMkLst>
        </pc:spChg>
        <pc:picChg chg="add mod">
          <ac:chgData name="Weifeng Xu" userId="e7aed605-a3dd-4d5a-a692-a87037af107b" providerId="ADAL" clId="{EED90DE7-6D29-4C7A-9D2D-63B972CAF0C2}" dt="2022-03-05T02:56:25.413" v="637" actId="1076"/>
          <ac:picMkLst>
            <pc:docMk/>
            <pc:sldMk cId="2109313402" sldId="325"/>
            <ac:picMk id="3" creationId="{DCB913BE-34E7-4501-B98B-E245DA1BCED4}"/>
          </ac:picMkLst>
        </pc:picChg>
      </pc:sldChg>
      <pc:sldChg chg="new del">
        <pc:chgData name="Weifeng Xu" userId="e7aed605-a3dd-4d5a-a692-a87037af107b" providerId="ADAL" clId="{EED90DE7-6D29-4C7A-9D2D-63B972CAF0C2}" dt="2022-03-14T21:33:07.879" v="819" actId="47"/>
        <pc:sldMkLst>
          <pc:docMk/>
          <pc:sldMk cId="4102500662" sldId="326"/>
        </pc:sldMkLst>
      </pc:sldChg>
      <pc:sldChg chg="addSp modSp new mod">
        <pc:chgData name="Weifeng Xu" userId="e7aed605-a3dd-4d5a-a692-a87037af107b" providerId="ADAL" clId="{EED90DE7-6D29-4C7A-9D2D-63B972CAF0C2}" dt="2022-03-05T03:09:44.340" v="811" actId="108"/>
        <pc:sldMkLst>
          <pc:docMk/>
          <pc:sldMk cId="4291488049" sldId="327"/>
        </pc:sldMkLst>
        <pc:spChg chg="add mod">
          <ac:chgData name="Weifeng Xu" userId="e7aed605-a3dd-4d5a-a692-a87037af107b" providerId="ADAL" clId="{EED90DE7-6D29-4C7A-9D2D-63B972CAF0C2}" dt="2022-03-05T03:09:44.340" v="811" actId="108"/>
          <ac:spMkLst>
            <pc:docMk/>
            <pc:sldMk cId="4291488049" sldId="327"/>
            <ac:spMk id="4" creationId="{5FDB0195-3E7E-4849-BBB2-7C07D6320A72}"/>
          </ac:spMkLst>
        </pc:spChg>
        <pc:picChg chg="add mod">
          <ac:chgData name="Weifeng Xu" userId="e7aed605-a3dd-4d5a-a692-a87037af107b" providerId="ADAL" clId="{EED90DE7-6D29-4C7A-9D2D-63B972CAF0C2}" dt="2022-03-05T03:09:14.866" v="776" actId="1076"/>
          <ac:picMkLst>
            <pc:docMk/>
            <pc:sldMk cId="4291488049" sldId="327"/>
            <ac:picMk id="3" creationId="{E2297685-97FB-4C0D-8C85-DEF08298CA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https://wiki.sleuthkit.org/index.php?title=TSK_Tool_Overview</a:t>
            </a:r>
          </a:p>
          <a:p>
            <a:r>
              <a:rPr lang="en-US" dirty="0"/>
              <a:t>https://linuxhint.com/kali_linux_top_forensic_tools/</a:t>
            </a:r>
          </a:p>
          <a:p>
            <a:r>
              <a:rPr lang="en-US" dirty="0"/>
              <a:t>https://linuxhint.com/kali_linux_top_forensic_tools_2020_part_2/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"$((16#1ff))"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 </a:t>
            </a:r>
            <a:r>
              <a:rPr lang="en-US" dirty="0"/>
              <a:t>Ch01InChap01.dd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int.com/kali_linux_top_forensic_tools_2020_part_2/" TargetMode="External"/><Relationship Id="rId2" Type="http://schemas.openxmlformats.org/officeDocument/2006/relationships/hyperlink" Target="https://linuxhint.com/kali_linux_top_forensic_tool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leuthkit.org/index.php?title=Disk_sreset" TargetMode="External"/><Relationship Id="rId13" Type="http://schemas.openxmlformats.org/officeDocument/2006/relationships/hyperlink" Target="https://wiki.sleuthkit.org/index.php?title=Fls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iki.sleuthkit.org/index.php?title=Img_cat" TargetMode="External"/><Relationship Id="rId12" Type="http://schemas.openxmlformats.org/officeDocument/2006/relationships/hyperlink" Target="https://wiki.sleuthkit.org/index.php?title=Timeli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Mmcat" TargetMode="External"/><Relationship Id="rId11" Type="http://schemas.openxmlformats.org/officeDocument/2006/relationships/hyperlink" Target="https://wiki.sleuthkit.org/index.php?title=Tsk_gettimes" TargetMode="External"/><Relationship Id="rId5" Type="http://schemas.openxmlformats.org/officeDocument/2006/relationships/hyperlink" Target="https://wiki.sleuthkit.org/index.php?title=Mmstat" TargetMode="External"/><Relationship Id="rId15" Type="http://schemas.openxmlformats.org/officeDocument/2006/relationships/hyperlink" Target="https://wiki.sleuthkit.org/index.php?title=Tsk_recover" TargetMode="External"/><Relationship Id="rId10" Type="http://schemas.openxmlformats.org/officeDocument/2006/relationships/hyperlink" Target="https://wiki.sleuthkit.org/index.php?title=Tsk_comparedir" TargetMode="External"/><Relationship Id="rId4" Type="http://schemas.openxmlformats.org/officeDocument/2006/relationships/hyperlink" Target="https://wiki.sleuthkit.org/index.php?title=Mmls" TargetMode="External"/><Relationship Id="rId9" Type="http://schemas.openxmlformats.org/officeDocument/2006/relationships/hyperlink" Target="https://wiki.sleuthkit.org/index.php?title=Disk_stat" TargetMode="External"/><Relationship Id="rId14" Type="http://schemas.openxmlformats.org/officeDocument/2006/relationships/hyperlink" Target="https://wiki.sleuthkit.org/index.php?title=Tsk_loaddb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leuthkit.org/index.php?title=Ils" TargetMode="External"/><Relationship Id="rId13" Type="http://schemas.openxmlformats.org/officeDocument/2006/relationships/hyperlink" Target="https://wiki.sleuthkit.org/index.php?title=Blkcalc" TargetMode="External"/><Relationship Id="rId3" Type="http://schemas.openxmlformats.org/officeDocument/2006/relationships/hyperlink" Target="https://wiki.sleuthkit.org/index.php?title=Fsstat" TargetMode="External"/><Relationship Id="rId7" Type="http://schemas.openxmlformats.org/officeDocument/2006/relationships/hyperlink" Target="https://wiki.sleuthkit.org/index.php?title=Ifind" TargetMode="External"/><Relationship Id="rId12" Type="http://schemas.openxmlformats.org/officeDocument/2006/relationships/hyperlink" Target="https://wiki.sleuthkit.org/index.php?title=Blksta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Icat" TargetMode="External"/><Relationship Id="rId11" Type="http://schemas.openxmlformats.org/officeDocument/2006/relationships/hyperlink" Target="https://wiki.sleuthkit.org/index.php?title=Blkls" TargetMode="External"/><Relationship Id="rId5" Type="http://schemas.openxmlformats.org/officeDocument/2006/relationships/hyperlink" Target="https://wiki.sleuthkit.org/index.php?title=Fls" TargetMode="External"/><Relationship Id="rId10" Type="http://schemas.openxmlformats.org/officeDocument/2006/relationships/hyperlink" Target="https://wiki.sleuthkit.org/index.php?title=Blkcat" TargetMode="External"/><Relationship Id="rId4" Type="http://schemas.openxmlformats.org/officeDocument/2006/relationships/hyperlink" Target="https://wiki.sleuthkit.org/index.php?title=Ffind" TargetMode="External"/><Relationship Id="rId9" Type="http://schemas.openxmlformats.org/officeDocument/2006/relationships/hyperlink" Target="https://wiki.sleuthkit.org/index.php?title=Ista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Sleuth Kit (TSK)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4.9.0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F7CC6-D50F-490F-9383-8ADE3DFA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25" y="1445441"/>
            <a:ext cx="7759750" cy="263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92CE4-21CE-404C-B366-E6C4032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25" y="4076114"/>
            <a:ext cx="7759750" cy="1752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099EF-CF85-49C0-90DB-EC320EF8B782}"/>
              </a:ext>
            </a:extLst>
          </p:cNvPr>
          <p:cNvSpPr txBox="1"/>
          <p:nvPr/>
        </p:nvSpPr>
        <p:spPr>
          <a:xfrm>
            <a:off x="2216125" y="1076109"/>
            <a:ext cx="23603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300098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405C7-44B9-4D4A-AE50-53D08AF1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6"/>
          <a:stretch/>
        </p:blipFill>
        <p:spPr>
          <a:xfrm>
            <a:off x="4406900" y="972664"/>
            <a:ext cx="5207923" cy="1973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F40C5-D96A-4B81-8ED3-3F4425189137}"/>
              </a:ext>
            </a:extLst>
          </p:cNvPr>
          <p:cNvSpPr txBox="1"/>
          <p:nvPr/>
        </p:nvSpPr>
        <p:spPr>
          <a:xfrm>
            <a:off x="949960" y="972664"/>
            <a:ext cx="34569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tool will show the details of the image format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A51E5-5699-417E-B0A9-2DD1B673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8" y="3143042"/>
            <a:ext cx="5143946" cy="277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D23D1-A4D2-4642-8D55-2BFC6315356B}"/>
              </a:ext>
            </a:extLst>
          </p:cNvPr>
          <p:cNvSpPr txBox="1"/>
          <p:nvPr/>
        </p:nvSpPr>
        <p:spPr>
          <a:xfrm>
            <a:off x="949961" y="3143042"/>
            <a:ext cx="3456940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Show file system details and statistics including layout, sizes, and labels.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3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F067-C8C5-465D-A40A-32E693B23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8"/>
          <a:stretch/>
        </p:blipFill>
        <p:spPr>
          <a:xfrm>
            <a:off x="4722932" y="1076206"/>
            <a:ext cx="4084677" cy="294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CA392-C5E1-4D96-83B6-B6EC45A8D6DD}"/>
              </a:ext>
            </a:extLst>
          </p:cNvPr>
          <p:cNvSpPr txBox="1"/>
          <p:nvPr/>
        </p:nvSpPr>
        <p:spPr>
          <a:xfrm>
            <a:off x="1019612" y="1076206"/>
            <a:ext cx="370332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List allocated and deleted file names in a directory.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0DEF-95D0-4E92-8C7A-B00CE2A7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52" y="4422386"/>
            <a:ext cx="4115157" cy="15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55E06-23CF-4633-8249-4CC45A1DCF04}"/>
              </a:ext>
            </a:extLst>
          </p:cNvPr>
          <p:cNvSpPr txBox="1"/>
          <p:nvPr/>
        </p:nvSpPr>
        <p:spPr>
          <a:xfrm>
            <a:off x="989132" y="4422386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-d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Display deleted entries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9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97685-97FB-4C0D-8C85-DEF08298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2026807"/>
            <a:ext cx="7346317" cy="260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B0195-3E7E-4849-BBB2-7C07D6320A72}"/>
              </a:ext>
            </a:extLst>
          </p:cNvPr>
          <p:cNvSpPr txBox="1"/>
          <p:nvPr/>
        </p:nvSpPr>
        <p:spPr>
          <a:xfrm>
            <a:off x="2422841" y="1657475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Recover deleted file using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8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F7377-6ABA-4A0F-BC26-9790FE1E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32" y="693261"/>
            <a:ext cx="7559695" cy="1836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D9066-4FC2-4BC3-B779-7FA794B1EB65}"/>
              </a:ext>
            </a:extLst>
          </p:cNvPr>
          <p:cNvSpPr txBox="1"/>
          <p:nvPr/>
        </p:nvSpPr>
        <p:spPr>
          <a:xfrm>
            <a:off x="1043284" y="693261"/>
            <a:ext cx="20272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data units of letter1.txt (inode15)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757F2-A5EF-4E0A-9618-C964613B2D91}"/>
              </a:ext>
            </a:extLst>
          </p:cNvPr>
          <p:cNvSpPr txBox="1"/>
          <p:nvPr/>
        </p:nvSpPr>
        <p:spPr>
          <a:xfrm>
            <a:off x="960120" y="2752189"/>
            <a:ext cx="211041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the statistics and details about a given meta data structure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A7A4B-4851-4C80-8868-6F2BD51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32" y="2752189"/>
            <a:ext cx="49686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A1C1A-FC36-4A96-A17A-09903B431F90}"/>
              </a:ext>
            </a:extLst>
          </p:cNvPr>
          <p:cNvSpPr txBox="1"/>
          <p:nvPr/>
        </p:nvSpPr>
        <p:spPr>
          <a:xfrm>
            <a:off x="1702755" y="762724"/>
            <a:ext cx="45456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A714D-5E26-4360-A373-0417243C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55" y="1155139"/>
            <a:ext cx="7262489" cy="1783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B6D1B-BEA0-4DCE-B116-25578DE5409A}"/>
              </a:ext>
            </a:extLst>
          </p:cNvPr>
          <p:cNvSpPr txBox="1"/>
          <p:nvPr/>
        </p:nvSpPr>
        <p:spPr>
          <a:xfrm>
            <a:off x="1702755" y="3273295"/>
            <a:ext cx="61722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the details about data units and can extract the unallocated space of the file system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14824-2101-4F78-BE3B-7948DCA8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5" y="3919626"/>
            <a:ext cx="7315834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13BE-34E7-4501-B98B-E245DA1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66" y="0"/>
            <a:ext cx="67100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DA8C0-4ACF-4535-ADE3-D3D74F51B5AE}"/>
              </a:ext>
            </a:extLst>
          </p:cNvPr>
          <p:cNvSpPr txBox="1"/>
          <p:nvPr/>
        </p:nvSpPr>
        <p:spPr>
          <a:xfrm>
            <a:off x="1151901" y="240535"/>
            <a:ext cx="2991165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 in Hex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C0F1B-70F5-43B7-B1BE-ACEDED61D42B}"/>
              </a:ext>
            </a:extLst>
          </p:cNvPr>
          <p:cNvSpPr txBox="1"/>
          <p:nvPr/>
        </p:nvSpPr>
        <p:spPr>
          <a:xfrm>
            <a:off x="1133844" y="2331720"/>
            <a:ext cx="300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size of the sector?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F248E-FD95-4A8E-A441-EAFAC3DF36CD}"/>
              </a:ext>
            </a:extLst>
          </p:cNvPr>
          <p:cNvSpPr txBox="1"/>
          <p:nvPr/>
        </p:nvSpPr>
        <p:spPr>
          <a:xfrm>
            <a:off x="929640" y="590371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"$((16#1ff))"</a:t>
            </a:r>
          </a:p>
        </p:txBody>
      </p:sp>
    </p:spTree>
    <p:extLst>
      <p:ext uri="{BB962C8B-B14F-4D97-AF65-F5344CB8AC3E}">
        <p14:creationId xmlns:p14="http://schemas.microsoft.com/office/powerpoint/2010/main" val="210931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734BB-268E-407D-A4BB-88478C05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661"/>
            <a:ext cx="6713802" cy="4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41179B-A5B8-4A8B-82E6-634D7C55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file with multiple sectors</a:t>
            </a:r>
          </a:p>
        </p:txBody>
      </p:sp>
    </p:spTree>
    <p:extLst>
      <p:ext uri="{BB962C8B-B14F-4D97-AF65-F5344CB8AC3E}">
        <p14:creationId xmlns:p14="http://schemas.microsoft.com/office/powerpoint/2010/main" val="395914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C78D-0597-49CF-AFF5-0CE63383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a USB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8E34B-BBBB-4F44-A78F-DEF9A129A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19B0-9079-4650-9006-31C5CE67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8" y="1340939"/>
            <a:ext cx="9723963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42F69-0583-43B4-97E2-A99DDD7B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21232-DA9F-4C94-9BE6-17798B6A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Autopsy vs. The Sleuth Kit</a:t>
            </a:r>
          </a:p>
          <a:p>
            <a:r>
              <a:rPr lang="en-GB" dirty="0"/>
              <a:t>The layer of the TSK architecture</a:t>
            </a:r>
          </a:p>
          <a:p>
            <a:r>
              <a:rPr lang="en-GB" dirty="0"/>
              <a:t>The tools provided by each layer of TSK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525D1-DDC8-4391-BE00-7DE62BA6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56" y="1794572"/>
            <a:ext cx="6317527" cy="3718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E83C-2A6C-4713-9B6A-32391EF3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5" y="1794572"/>
            <a:ext cx="1729890" cy="144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5AAF9-CC7D-46D7-B586-BE4C189C0A85}"/>
              </a:ext>
            </a:extLst>
          </p:cNvPr>
          <p:cNvSpPr txBox="1"/>
          <p:nvPr/>
        </p:nvSpPr>
        <p:spPr>
          <a:xfrm>
            <a:off x="3735674" y="1425240"/>
            <a:ext cx="14751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5061-E383-4F22-88B0-733481174BB8}"/>
              </a:ext>
            </a:extLst>
          </p:cNvPr>
          <p:cNvSpPr txBox="1"/>
          <p:nvPr/>
        </p:nvSpPr>
        <p:spPr>
          <a:xfrm>
            <a:off x="521895" y="1425240"/>
            <a:ext cx="224369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Mount the USB image</a:t>
            </a:r>
          </a:p>
        </p:txBody>
      </p:sp>
    </p:spTree>
    <p:extLst>
      <p:ext uri="{BB962C8B-B14F-4D97-AF65-F5344CB8AC3E}">
        <p14:creationId xmlns:p14="http://schemas.microsoft.com/office/powerpoint/2010/main" val="2381815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3576-E692-495A-BD4C-8A0003C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93" y="677924"/>
            <a:ext cx="730821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AE4BC-A035-4AC8-AD72-EAE6BE2AC761}"/>
              </a:ext>
            </a:extLst>
          </p:cNvPr>
          <p:cNvSpPr txBox="1"/>
          <p:nvPr/>
        </p:nvSpPr>
        <p:spPr>
          <a:xfrm>
            <a:off x="2441893" y="308592"/>
            <a:ext cx="24597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mounted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5D52-0C7B-4D1F-9BF2-DAF748163D0C}"/>
              </a:ext>
            </a:extLst>
          </p:cNvPr>
          <p:cNvSpPr txBox="1"/>
          <p:nvPr/>
        </p:nvSpPr>
        <p:spPr>
          <a:xfrm>
            <a:off x="7246620" y="3265408"/>
            <a:ext cx="29608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is your account name</a:t>
            </a:r>
          </a:p>
        </p:txBody>
      </p:sp>
    </p:spTree>
    <p:extLst>
      <p:ext uri="{BB962C8B-B14F-4D97-AF65-F5344CB8AC3E}">
        <p14:creationId xmlns:p14="http://schemas.microsoft.com/office/powerpoint/2010/main" val="218827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ECE67-F190-40BE-A7D9-4927E17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0" y="2064929"/>
            <a:ext cx="7849280" cy="208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CDEB-DE82-4701-A565-AEF2747C849E}"/>
              </a:ext>
            </a:extLst>
          </p:cNvPr>
          <p:cNvSpPr txBox="1"/>
          <p:nvPr/>
        </p:nvSpPr>
        <p:spPr>
          <a:xfrm>
            <a:off x="1881800" y="1695597"/>
            <a:ext cx="2263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disk content</a:t>
            </a:r>
          </a:p>
        </p:txBody>
      </p:sp>
    </p:spTree>
    <p:extLst>
      <p:ext uri="{BB962C8B-B14F-4D97-AF65-F5344CB8AC3E}">
        <p14:creationId xmlns:p14="http://schemas.microsoft.com/office/powerpoint/2010/main" val="176399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0F097-7109-4F29-88C2-FD56C88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Assignment: three </a:t>
            </a:r>
            <a:r>
              <a:rPr lang="en-US" dirty="0"/>
              <a:t>tools demo in classes </a:t>
            </a:r>
            <a:r>
              <a:rPr lang="en-US"/>
              <a:t>(option)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543E-EB57-4939-A8DE-34C9821F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How to pick up three tools?  You last four student ID/SSN digital mod 28. Example, if you last four digital ID is 1234 you need to pick questions 2, 3, 4 because 1234 mod 28 = 2. Note that the index of questions starts from 0</a:t>
            </a:r>
          </a:p>
          <a:p>
            <a:r>
              <a:rPr lang="en-US" dirty="0"/>
              <a:t>What are the inputs? where are the inputs (</a:t>
            </a:r>
            <a:r>
              <a:rPr lang="en-US" dirty="0" err="1"/>
              <a:t>url</a:t>
            </a:r>
            <a:r>
              <a:rPr lang="en-US" dirty="0"/>
              <a:t> or customize made inputs)</a:t>
            </a:r>
          </a:p>
          <a:p>
            <a:r>
              <a:rPr lang="en-US" dirty="0"/>
              <a:t>What is the command?</a:t>
            </a:r>
          </a:p>
          <a:p>
            <a:r>
              <a:rPr lang="en-US" dirty="0"/>
              <a:t>What are the outputs?</a:t>
            </a:r>
          </a:p>
          <a:p>
            <a:r>
              <a:rPr lang="en-US" dirty="0"/>
              <a:t>Explain each command and how does each parament determines the outputs?</a:t>
            </a:r>
          </a:p>
          <a:p>
            <a:r>
              <a:rPr lang="en-US" dirty="0"/>
              <a:t>Capture all screenshots. </a:t>
            </a:r>
          </a:p>
          <a:p>
            <a:r>
              <a:rPr lang="en-US" dirty="0"/>
              <a:t>If you use your own inputs, upload inputs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https://linuxhint.com/kali_linux_top_forensic_tools/</a:t>
            </a:r>
            <a:r>
              <a:rPr lang="en-US" dirty="0"/>
              <a:t> [0-13]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https://linuxhint.com/kali_linux_top_forensic_tools_2020_part_2/</a:t>
            </a:r>
            <a:r>
              <a:rPr lang="en-US" dirty="0"/>
              <a:t>   [14-27]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FF31E4-C818-41B6-9B7D-F5C84281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7" y="332959"/>
            <a:ext cx="7552713" cy="6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7" y="168450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 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135" y="1251251"/>
            <a:ext cx="5147563" cy="369332"/>
          </a:xfrm>
          <a:prstGeom prst="rect">
            <a:avLst/>
          </a:prstGeom>
          <a:solidFill>
            <a:srgbClr val="FFD6E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error handling, types, and convenience functions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5256" y="2330278"/>
            <a:ext cx="5634086" cy="36933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Can open and process disk images in various formats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3342" y="3606329"/>
            <a:ext cx="5057582" cy="615553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volume system, e.g.,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DOS partition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342" y="4943935"/>
            <a:ext cx="5857309" cy="369332"/>
          </a:xfrm>
          <a:prstGeom prst="rect">
            <a:avLst/>
          </a:prstGeom>
          <a:solidFill>
            <a:srgbClr val="FFF87F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file system, such as FAT or NTFS.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5997" y="3069606"/>
            <a:ext cx="1991774" cy="1232276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create an index of hashes and perform fast lookups of them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5187" y="6195804"/>
            <a:ext cx="3749744" cy="369332"/>
          </a:xfrm>
          <a:prstGeom prst="rect">
            <a:avLst/>
          </a:prstGeom>
          <a:solidFill>
            <a:srgbClr val="DCBCAB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integrates all of the previous layers</a:t>
            </a:r>
            <a:endParaRPr lang="en-US" dirty="0"/>
          </a:p>
        </p:txBody>
      </p:sp>
      <p:pic>
        <p:nvPicPr>
          <p:cNvPr id="1028" name="Picture 4" descr="File:PartitionManager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66" y="3110079"/>
            <a:ext cx="558482" cy="5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up nfs server in ubunt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11" y="4943935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6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947B-AC4E-43B3-8E10-F086AF2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management vs File System management</a:t>
            </a:r>
            <a:endParaRPr lang="en-US" dirty="0"/>
          </a:p>
        </p:txBody>
      </p:sp>
      <p:pic>
        <p:nvPicPr>
          <p:cNvPr id="1026" name="Picture 2" descr="Storage Unit">
            <a:extLst>
              <a:ext uri="{FF2B5EF4-FFF2-40B4-BE49-F238E27FC236}">
                <a16:creationId xmlns:a16="http://schemas.microsoft.com/office/drawing/2014/main" id="{08097FE0-29C2-49C8-8FC0-215DC73E87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0" y="2027717"/>
            <a:ext cx="6255132" cy="41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C1141-755E-4EE2-9AE9-FE82CB423BFC}"/>
              </a:ext>
            </a:extLst>
          </p:cNvPr>
          <p:cNvSpPr txBox="1"/>
          <p:nvPr/>
        </p:nvSpPr>
        <p:spPr>
          <a:xfrm>
            <a:off x="6692760" y="6538239"/>
            <a:ext cx="31792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https://www.geico.com/living/home/home-protection/storage-units/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866F-680A-4EBD-B7B8-2B205A9D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8" y="2013122"/>
            <a:ext cx="2859709" cy="149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F3CF-24F3-4BCD-8ADE-F312D70B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67" y="3887276"/>
            <a:ext cx="1841867" cy="2385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76F5-618E-4806-80B8-86F1D47E00E6}"/>
              </a:ext>
            </a:extLst>
          </p:cNvPr>
          <p:cNvSpPr txBox="1"/>
          <p:nvPr/>
        </p:nvSpPr>
        <p:spPr>
          <a:xfrm>
            <a:off x="1598144" y="4457133"/>
            <a:ext cx="1596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Customer</a:t>
            </a:r>
            <a:r>
              <a:rPr lang="en-GB" sz="1200" dirty="0">
                <a:solidFill>
                  <a:srgbClr val="002060"/>
                </a:solidFill>
              </a:rPr>
              <a:t>: Frank</a:t>
            </a:r>
          </a:p>
          <a:p>
            <a:r>
              <a:rPr lang="en-GB" sz="1200" dirty="0">
                <a:solidFill>
                  <a:srgbClr val="FF0000"/>
                </a:solidFill>
              </a:rPr>
              <a:t>in date</a:t>
            </a:r>
            <a:r>
              <a:rPr lang="en-GB" sz="1200" dirty="0">
                <a:solidFill>
                  <a:srgbClr val="002060"/>
                </a:solidFill>
              </a:rPr>
              <a:t>: 10/01/2021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out date</a:t>
            </a:r>
            <a:r>
              <a:rPr lang="en-GB" sz="1200" dirty="0">
                <a:solidFill>
                  <a:srgbClr val="002060"/>
                </a:solidFill>
              </a:rPr>
              <a:t>: 11/01/2021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occupied</a:t>
            </a:r>
            <a:r>
              <a:rPr lang="en-GB" sz="1200" dirty="0">
                <a:solidFill>
                  <a:srgbClr val="002060"/>
                </a:solidFill>
              </a:rPr>
              <a:t> </a:t>
            </a:r>
            <a:r>
              <a:rPr lang="en-GB" sz="1200" dirty="0">
                <a:solidFill>
                  <a:srgbClr val="FF0000"/>
                </a:solidFill>
              </a:rPr>
              <a:t>space</a:t>
            </a:r>
            <a:r>
              <a:rPr lang="en-GB" sz="1200" dirty="0">
                <a:solidFill>
                  <a:srgbClr val="002060"/>
                </a:solidFill>
              </a:rPr>
              <a:t>: 3</a:t>
            </a:r>
          </a:p>
          <a:p>
            <a:r>
              <a:rPr lang="en-GB" sz="1200" dirty="0">
                <a:solidFill>
                  <a:srgbClr val="FF0000"/>
                </a:solidFill>
              </a:rPr>
              <a:t>location</a:t>
            </a:r>
            <a:r>
              <a:rPr lang="en-GB" sz="1200" dirty="0">
                <a:solidFill>
                  <a:srgbClr val="002060"/>
                </a:solidFill>
              </a:rPr>
              <a:t>: B3, B4, B5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B6B0A-FA78-4429-A20F-FA01798CA510}"/>
              </a:ext>
            </a:extLst>
          </p:cNvPr>
          <p:cNvSpPr/>
          <p:nvPr/>
        </p:nvSpPr>
        <p:spPr>
          <a:xfrm rot="16200000">
            <a:off x="2108410" y="3598680"/>
            <a:ext cx="379270" cy="204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63FFEE-3CE6-4B70-97F4-55A5C0D888CA}"/>
              </a:ext>
            </a:extLst>
          </p:cNvPr>
          <p:cNvSpPr/>
          <p:nvPr/>
        </p:nvSpPr>
        <p:spPr>
          <a:xfrm>
            <a:off x="3733170" y="4844053"/>
            <a:ext cx="1057984" cy="241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17" y="1789430"/>
            <a:ext cx="7968191" cy="323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602" y="1690688"/>
            <a:ext cx="3031583" cy="1200329"/>
          </a:xfrm>
          <a:prstGeom prst="rect">
            <a:avLst/>
          </a:prstGeom>
          <a:solidFill>
            <a:srgbClr val="FFF87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Describe the layout and general features of the file system. Allow others to read, write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7194" y="4118865"/>
            <a:ext cx="1769951" cy="939780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data units (i.e. blocks and clusters)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3452" y="5084717"/>
            <a:ext cx="2871093" cy="1477328"/>
          </a:xfrm>
          <a:prstGeom prst="rect">
            <a:avLst/>
          </a:prstGeom>
          <a:solidFill>
            <a:srgbClr val="7E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files and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inode</a:t>
            </a:r>
            <a:r>
              <a:rPr lang="en-US" dirty="0"/>
              <a:t> structures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MFT entries in NTFS,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directory entry structures in FAT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7913" y="4118864"/>
            <a:ext cx="2146688" cy="1754326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a different structure than the metadata structure, exception FAT file system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89203" y="1208046"/>
            <a:ext cx="3632458" cy="1477328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non-essential file system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journals that record file system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that record what files have recently been updated</a:t>
            </a:r>
          </a:p>
        </p:txBody>
      </p:sp>
      <p:pic>
        <p:nvPicPr>
          <p:cNvPr id="9" name="Picture 6" descr="setup nfs server in ubunt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78" y="1920061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orage - EBUS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81" y="5157388"/>
            <a:ext cx="2378515" cy="15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202" y="5084717"/>
            <a:ext cx="1274250" cy="1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05" y="121316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 Tools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7431" y="3302887"/>
            <a:ext cx="4155440" cy="1384995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Mmls"/>
              </a:rPr>
              <a:t>mmls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layout of a disk, including the unallocated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Mmstat"/>
              </a:rPr>
              <a:t>mmstat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 details about a volume system (typically only the type).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Mmcat"/>
              </a:rPr>
              <a:t>mmcat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specific volume to STDOUT.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347" y="1468150"/>
            <a:ext cx="5612136" cy="1600438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Image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</a:rPr>
              <a:t>img_stat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tool will show the details of the image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mg cat"/>
              </a:rPr>
              <a:t>img_cat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This tool will show the raw contents of an image file.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Disk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Disk sreset"/>
              </a:rPr>
              <a:t>disk_sreset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temporarily remove a HPA if one exists. After the disk is reset, the HPA will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 tooltip="Disk stat"/>
              </a:rPr>
              <a:t>disk_stat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show if an HPA exists.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347" y="4351114"/>
            <a:ext cx="6096000" cy="2031325"/>
          </a:xfrm>
          <a:prstGeom prst="rect">
            <a:avLst/>
          </a:prstGeom>
          <a:solidFill>
            <a:srgbClr val="DCBCAB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Tsk comparedir"/>
              </a:rPr>
              <a:t>tsk_comparedir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Compares a local directory hierarchy with the contents of raw device (or disk image). This can be used to detect rootkits.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Tsk gettimes"/>
              </a:rPr>
              <a:t>tsk_gettimes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all of the temporal data from the image to make a </a:t>
            </a:r>
            <a:r>
              <a:rPr lang="en-US" sz="1400" dirty="0">
                <a:solidFill>
                  <a:srgbClr val="5A3696"/>
                </a:solidFill>
                <a:latin typeface="Arial" panose="020B0604020202020204" pitchFamily="34" charset="0"/>
                <a:hlinkClick r:id="rId12" tooltip="Timeline"/>
              </a:rPr>
              <a:t>timeline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. Equivalent to running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with the '-m'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4" tooltip="Tsk loaddb"/>
              </a:rPr>
              <a:t>tsk_loaddb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Loads the metadata from an image into a SQLite database. This allows other tools to be easily written in a variety of languages and give them access to the image contents.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5" tooltip="Tsk recover"/>
              </a:rPr>
              <a:t>tsk_recover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unallocated (or allocated) files from a disk image to a local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49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8" y="1649871"/>
            <a:ext cx="7640507" cy="31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8863" y="1311105"/>
            <a:ext cx="7793417" cy="338554"/>
          </a:xfrm>
          <a:prstGeom prst="rect">
            <a:avLst/>
          </a:prstGeom>
          <a:solidFill>
            <a:srgbClr val="FFF13F"/>
          </a:solidFill>
        </p:spPr>
        <p:txBody>
          <a:bodyPr wrap="square">
            <a:spAutoFit/>
          </a:bodyPr>
          <a:lstStyle/>
          <a:p>
            <a:r>
              <a:rPr lang="en-US" sz="1600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114" y="2533840"/>
            <a:ext cx="3444240" cy="1169551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Ffind"/>
              </a:rPr>
              <a:t>ffind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allocated and unallocated file names that point to a given meta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allocated and deleted file names in a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238" y="4782519"/>
            <a:ext cx="7595042" cy="1600438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Icat"/>
              </a:rPr>
              <a:t>icat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data units of a file, which is specified by its meta data address (instead of the file name).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find"/>
              </a:rPr>
              <a:t>ifind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the meta data structure that has a given file name pointing to it or the meta data structure that points to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Ils"/>
              </a:rPr>
              <a:t>ils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meta data structures and their contents in a pipe delimited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9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 to 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71354" y="3857279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497511" y="1814850"/>
            <a:ext cx="4694489" cy="2031325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Blkcat"/>
              </a:rPr>
              <a:t>blkcat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details about data units and can extract the unallocated space of the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2" tooltip="Blkstat"/>
              </a:rPr>
              <a:t>blkstat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about a given data unit in an easy to read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Blkcalc"/>
              </a:rPr>
              <a:t>blkcalc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Calculates where data in the unallocated space image (from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 exists in the original image. This is used when evidence is found in unallocated space.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37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7D01D-361A-4E10-A910-E55BEA8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29" y="1736726"/>
            <a:ext cx="10515600" cy="2852737"/>
          </a:xfrm>
        </p:spPr>
        <p:txBody>
          <a:bodyPr/>
          <a:lstStyle/>
          <a:p>
            <a:r>
              <a:rPr lang="en-US" dirty="0"/>
              <a:t>Exam a file in USB using TSK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CFE43-7D90-4362-B9CE-876BC471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deleted file letter1.txt</a:t>
            </a:r>
          </a:p>
        </p:txBody>
      </p:sp>
    </p:spTree>
    <p:extLst>
      <p:ext uri="{BB962C8B-B14F-4D97-AF65-F5344CB8AC3E}">
        <p14:creationId xmlns:p14="http://schemas.microsoft.com/office/powerpoint/2010/main" val="228734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13872</TotalTime>
  <Words>1097</Words>
  <Application>Microsoft Office PowerPoint</Application>
  <PresentationFormat>Widescreen</PresentationFormat>
  <Paragraphs>103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Office Theme</vt:lpstr>
      <vt:lpstr>The Sleuth Kit (TSK)</vt:lpstr>
      <vt:lpstr>Overview</vt:lpstr>
      <vt:lpstr>PowerPoint Presentation</vt:lpstr>
      <vt:lpstr>TSK Layers</vt:lpstr>
      <vt:lpstr>Storage management vs File System management</vt:lpstr>
      <vt:lpstr>File System Layers</vt:lpstr>
      <vt:lpstr>TSK Tools</vt:lpstr>
      <vt:lpstr>File System Tools</vt:lpstr>
      <vt:lpstr>Exam a file in USB using TSK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A file with multiple sectors</vt:lpstr>
      <vt:lpstr>Mounting a USB image</vt:lpstr>
      <vt:lpstr>PowerPoint Presentation</vt:lpstr>
      <vt:lpstr>PowerPoint Presentation</vt:lpstr>
      <vt:lpstr>PowerPoint Presentation</vt:lpstr>
      <vt:lpstr>PowerPoint Presentation</vt:lpstr>
      <vt:lpstr>Assignment: three tools demo in classes (option)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1136</cp:revision>
  <dcterms:created xsi:type="dcterms:W3CDTF">2020-09-14T14:43:27Z</dcterms:created>
  <dcterms:modified xsi:type="dcterms:W3CDTF">2022-03-14T21:33:37Z</dcterms:modified>
</cp:coreProperties>
</file>